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0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3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64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5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16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7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35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63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41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84D83-2A94-4469-915E-FB39C5FE2E3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E15CA-F171-4EE7-937F-716F5E20DF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90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70538" y="322263"/>
            <a:ext cx="8997461" cy="1093299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HISTORY OF MEDICINE </a:t>
            </a:r>
            <a:b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and </a:t>
            </a:r>
            <a:b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</a:br>
            <a: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social welfare</a:t>
            </a:r>
            <a:endParaRPr lang="en-GB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91308" y="1688124"/>
            <a:ext cx="10752992" cy="4783016"/>
          </a:xfrm>
        </p:spPr>
        <p:txBody>
          <a:bodyPr>
            <a:normAutofit lnSpcReduction="10000"/>
          </a:bodyPr>
          <a:lstStyle/>
          <a:p>
            <a:endParaRPr lang="en-GB" dirty="0"/>
          </a:p>
          <a:p>
            <a:pPr algn="just"/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E</a:t>
            </a:r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 </a:t>
            </a: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H. </a:t>
            </a:r>
            <a:r>
              <a:rPr lang="en-US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Ackerknecht</a:t>
            </a: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, </a:t>
            </a:r>
            <a:r>
              <a:rPr lang="en-US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A Short History of Medicine, foreword and concluding essay by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C</a:t>
            </a:r>
            <a:r>
              <a:rPr lang="pl-PL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 </a:t>
            </a:r>
            <a:r>
              <a:rPr lang="en-US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E. Rosenberg; bibliographic essay by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L</a:t>
            </a:r>
            <a:r>
              <a:rPr lang="pl-PL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 </a:t>
            </a:r>
            <a:r>
              <a:rPr lang="en-US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Haushofer</a:t>
            </a: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, Baltimore 2016 </a:t>
            </a:r>
            <a:endParaRPr lang="pl-P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 N. </a:t>
            </a:r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Magner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A History of Medicine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, London-New York 2005</a:t>
            </a:r>
            <a:endParaRPr lang="pl-P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R</a:t>
            </a:r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 Porter, </a:t>
            </a:r>
            <a:r>
              <a:rPr lang="en-US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The Greatest Benefit to Mankind. A Medical History from Antiquity to the Present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, London 1999</a:t>
            </a:r>
            <a:endParaRPr lang="pl-PL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T. Brzeziński, </a:t>
            </a:r>
            <a:r>
              <a:rPr lang="pl-PL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medycyny</a:t>
            </a:r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Warszawa 2004 </a:t>
            </a:r>
          </a:p>
          <a:p>
            <a:pPr algn="just"/>
            <a:endParaRPr lang="en-GB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cademia" panose="020B0604020202020204" pitchFamily="34" charset="0"/>
            </a:endParaRPr>
          </a:p>
          <a:p>
            <a:pPr algn="just"/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W. Noszczyk, </a:t>
            </a:r>
            <a:r>
              <a:rPr lang="pl-PL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Dzieje medycyny w Polsce</a:t>
            </a:r>
            <a:r>
              <a:rPr lang="pl-P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t.1 – 3, Warszawa 2015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ia" panose="020B0604020202020204" pitchFamily="34" charset="0"/>
              </a:rPr>
              <a:t>	</a:t>
            </a:r>
          </a:p>
          <a:p>
            <a:pPr algn="just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68025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94</Words>
  <Application>Microsoft Office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Academia</vt:lpstr>
      <vt:lpstr>Arial</vt:lpstr>
      <vt:lpstr>Book Antiqua</vt:lpstr>
      <vt:lpstr>Calibri</vt:lpstr>
      <vt:lpstr>Calibri Light</vt:lpstr>
      <vt:lpstr>Motyw pakietu Office</vt:lpstr>
      <vt:lpstr>HISTORY OF MEDICINE  and  social welfare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MEDICINE  and  social welfare</dc:title>
  <dc:creator>Waldemar Kowalski</dc:creator>
  <cp:lastModifiedBy>Waldemar Kowalski</cp:lastModifiedBy>
  <cp:revision>2</cp:revision>
  <dcterms:created xsi:type="dcterms:W3CDTF">2018-10-10T07:40:55Z</dcterms:created>
  <dcterms:modified xsi:type="dcterms:W3CDTF">2018-10-10T07:53:43Z</dcterms:modified>
</cp:coreProperties>
</file>