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41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89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8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12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7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62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1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3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5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4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251D1-20FA-4184-8276-0312E9F1ECF5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81BE-7B4B-4610-8F41-D52D37AC4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4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940777" y="260352"/>
            <a:ext cx="10304583" cy="106728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alt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dirty="0"/>
              <a:t/>
            </a:r>
            <a:br>
              <a:rPr lang="pl-PL" dirty="0"/>
            </a:br>
            <a:r>
              <a:rPr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British Civilisation in Pre-Industrial Times </a:t>
            </a:r>
            <a:r>
              <a:rPr lang="en-GB" altLang="pl-PL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pl-PL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altLang="pl-PL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Podtytuł 2"/>
          <p:cNvSpPr>
            <a:spLocks noGrp="1"/>
          </p:cNvSpPr>
          <p:nvPr>
            <p:ph type="subTitle" idx="1"/>
          </p:nvPr>
        </p:nvSpPr>
        <p:spPr>
          <a:xfrm>
            <a:off x="1925515" y="1494692"/>
            <a:ext cx="7915400" cy="517439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pl-PL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Mediaeval and Early Modern History</a:t>
            </a:r>
            <a:endParaRPr lang="en-GB" alt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David Crouch, </a:t>
            </a:r>
            <a:r>
              <a:rPr lang="en-GB" altLang="pl-PL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Medieval Britain, c.1000–1500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(Cambridge, 2017) </a:t>
            </a:r>
          </a:p>
          <a:p>
            <a:pPr algn="just">
              <a:defRPr/>
            </a:pP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en-GB" alt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Bucholz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Newton Key, </a:t>
            </a:r>
            <a:r>
              <a:rPr lang="en-GB" altLang="pl-PL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 Modern England, 1485-1714: A Narrative History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(Chichester, 2009) </a:t>
            </a:r>
          </a:p>
          <a:p>
            <a:pPr algn="just">
              <a:defRPr/>
            </a:pP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G. A. </a:t>
            </a:r>
            <a:r>
              <a:rPr lang="en-GB" alt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Pocock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pl-PL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Discovery of Islands: Essays in British History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 2005</a:t>
            </a:r>
            <a:endParaRPr lang="pl-PL" altLang="pl-PL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l-PL" alt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avid</a:t>
            </a:r>
            <a:r>
              <a:rPr lang="en-US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l-PL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Rollinson</a:t>
            </a:r>
            <a:r>
              <a:rPr lang="en-US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l-PL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Commonwealth of the People: Popular Politics and England’s Long Social </a:t>
            </a:r>
            <a:r>
              <a:rPr lang="en-US" altLang="pl-PL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</a:t>
            </a:r>
            <a:r>
              <a:rPr lang="en-US" altLang="pl-PL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1066-1649</a:t>
            </a:r>
            <a:r>
              <a:rPr lang="en-US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 2010</a:t>
            </a:r>
            <a:endParaRPr lang="en-GB" altLang="pl-PL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Thomas Christopher </a:t>
            </a:r>
            <a:r>
              <a:rPr lang="en-GB" alt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Smout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pl-PL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History of the Scottish People, 1560-1830</a:t>
            </a:r>
            <a:r>
              <a:rPr lang="en-GB" alt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(London, 1981) </a:t>
            </a:r>
          </a:p>
          <a:p>
            <a:pPr>
              <a:defRPr/>
            </a:pPr>
            <a:r>
              <a:rPr lang="en-GB" altLang="pl-PL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Present-day Britain</a:t>
            </a:r>
          </a:p>
          <a:p>
            <a:pPr algn="just">
              <a:defRPr/>
            </a:pPr>
            <a:r>
              <a:rPr lang="en-GB" altLang="pl-PL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</a:t>
            </a:r>
            <a:r>
              <a:rPr lang="en-GB" altLang="pl-PL" sz="1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Bromhead</a:t>
            </a:r>
            <a:r>
              <a:rPr lang="en-GB" altLang="pl-PL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pl-PL" sz="1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modern Britain</a:t>
            </a:r>
            <a:r>
              <a:rPr lang="en-GB" altLang="pl-PL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Harlow 1998</a:t>
            </a:r>
          </a:p>
          <a:p>
            <a:pPr algn="just">
              <a:defRPr/>
            </a:pPr>
            <a:r>
              <a:rPr lang="en-GB" altLang="pl-PL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Cambridge Companion to Modern British Culture</a:t>
            </a:r>
            <a:r>
              <a:rPr lang="en-GB" alt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ed. Michael Higgins et al. (Cambridge, 2010)</a:t>
            </a:r>
          </a:p>
          <a:p>
            <a:pPr algn="just">
              <a:defRPr/>
            </a:pPr>
            <a:r>
              <a:rPr lang="en-GB" altLang="pl-PL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Identities and the Aesthetics of Britishness</a:t>
            </a:r>
            <a:r>
              <a:rPr lang="en-GB" alt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ed. Dana Arnold (Manchester, UK- New York,  2004)</a:t>
            </a:r>
            <a:endParaRPr lang="pl-PL" alt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companion to contemporary Britain 1939-2000</a:t>
            </a:r>
            <a:r>
              <a:rPr lang="en-US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ed. by Paul Addison and Harriet </a:t>
            </a:r>
            <a:r>
              <a:rPr lang="en-US" alt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Jones </a:t>
            </a:r>
            <a:r>
              <a:rPr lang="en-US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London, </a:t>
            </a:r>
            <a:r>
              <a:rPr lang="en-US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2007), </a:t>
            </a:r>
            <a:endParaRPr lang="en-GB" alt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GB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117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169</Words>
  <Application>Microsoft Office PowerPoint</Application>
  <PresentationFormat>Panoramiczny</PresentationFormat>
  <Paragraphs>12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Motyw pakietu Office</vt:lpstr>
      <vt:lpstr>        The British Civilisation in Pre-Industrial Times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The British Civilisation in Pre-Industrial Times  </dc:title>
  <dc:creator>Waldemar Kowalski</dc:creator>
  <cp:lastModifiedBy>Waldemar Kowalski</cp:lastModifiedBy>
  <cp:revision>6</cp:revision>
  <dcterms:created xsi:type="dcterms:W3CDTF">2018-10-16T11:08:00Z</dcterms:created>
  <dcterms:modified xsi:type="dcterms:W3CDTF">2018-10-16T15:59:41Z</dcterms:modified>
</cp:coreProperties>
</file>